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2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-437" y="-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9A3A5C-1884-429E-9A26-C0717F5CB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BA20ED5-686C-4569-AEF9-067665902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7EE86D-C31B-4D7A-AFBF-39AC7A469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C98862-4C6D-4F17-8160-28B7A0B7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5F44F6-55E1-49EF-B94C-55FA05EC0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9561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32337-77C3-49CF-81EF-F4C837FE5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2FA342-84D8-4191-9A4C-6B24FE46D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C65E4C-019A-461B-9BBB-A7A1D72DD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AB7890-7F13-4865-9F38-191C02BA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94ADF7-F989-4B9B-B5F8-5D7FE72A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395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C00AEDF-3D47-40F9-AAB7-F1FC5634A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686D3DB-6206-4E2A-AFF4-E12CC3B75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EC95E2-9BBD-46FD-ACD0-6A7CA46C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8918D5-552D-42FF-85CE-11AA9E1B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A9F718-7E6F-40E9-808F-F5BB22D8F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778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2D7F4F-2A13-4F4A-8D94-B154FAE2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4C61D4-7DE6-44F6-AD19-38F40E68D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327E16-C67A-4707-9615-1182E0CF5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B822C6-04C4-42B8-8A06-173D26BA7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06B909-88D4-420B-B3ED-E1F7E8122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42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19D059-13C0-4FE3-8B1A-5BD5BA02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370FD5-7730-473D-AD09-01BD24176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9F54BC-6355-4AE2-B0EB-DC8FD025A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0E7874-A72D-4A5A-8A7F-AA89676E2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BCD44B-3E52-4566-BCE6-6F2594A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8734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334BF0-1F1B-4217-A320-A6D7603B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484E65-EAC5-4873-8398-D2CEA18C4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D7BDD6A-B7B1-4736-8017-0CB300E75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A1C885C-5CC0-44B2-8EE8-AAF0AA05F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F4936D-8F23-40D2-AE60-9DAA4534C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E51811-EF32-46C4-BC3B-C6818120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576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DC1475-E6CE-4CFF-BBA5-E015E4F9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311B81-24EB-44F3-91E4-C0B685E8D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BA4097-441D-4097-B38C-625D90DD5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B5F030D-2E3F-4CF6-863B-1E944DFF2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D610CC-C7CE-4703-A5C2-D3AEFEBB4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0E41244-81E2-4A26-9A93-FB0D42A96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E721907-F09B-461D-98BB-F1C3E79CF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93DBEE3-A944-4CF6-A1BC-44D58457C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968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B5B457-C80D-4315-BBCC-2CA76B1E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E94F0D4-401B-464D-BC9C-D8B2C2AE8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E5AF650-934F-4B73-AFB0-08046F27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9CD425-EAA1-439A-B31C-AC7BEA712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96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AAFBDE-7C89-4B00-BE5B-4DBEF393C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F369FE9-A26E-4491-B8D3-321FF0EA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868D00F-65FE-4389-BD93-8025F168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4491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64FE5C-1C8F-4473-8987-687980BC0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8F1625-20EF-46F1-9182-500C7EBA2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07150C2-0521-49C6-A8CF-ABF81C5CC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292AA9-4858-46C7-B71D-5E6A27B9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4D69647-AA59-4AC3-A979-A30CE01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8B3BD2-60CC-4E19-9ADF-DF454BAE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0513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C12E3D-874E-4758-81EA-677C44EB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0481516-B10C-4398-BDDF-A8BDE9F90F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33DDE7-377E-405C-BDF3-18E6A4D6B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DB9407-62A2-4175-A41B-2C133AE24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99275A5-8005-4D93-8E53-72A83F28B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7300A4-B138-4F12-A5F0-A9FA734E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79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6E18E8-D4C4-445A-B47B-28A20A39D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14791-7D05-4784-9F32-89C98EDB5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416E3B-321F-4D6C-AA2E-D2BE7F184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97D22-1780-46B1-9A10-5ADD1B0846AF}" type="datetimeFigureOut">
              <a:rPr lang="fr-FR" smtClean="0"/>
              <a:t>06/06/2019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F35208-692B-4392-BA54-17511B562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64A4E8-A071-4467-96B5-769AD50A1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4EE3F-B003-4DA9-AE62-516318374D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765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0799B01-F740-41F5-AABC-33AF0EFD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80299" cy="3429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F52CECC-FBC5-48CC-9697-B03A44BBD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5902036" cy="342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3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4E8A66E0-DA72-43DA-8049-5A54DBFB8066}"/>
              </a:ext>
            </a:extLst>
          </p:cNvPr>
          <p:cNvGrpSpPr/>
          <p:nvPr/>
        </p:nvGrpSpPr>
        <p:grpSpPr>
          <a:xfrm>
            <a:off x="0" y="-4005"/>
            <a:ext cx="9192491" cy="3428048"/>
            <a:chOff x="0" y="-4005"/>
            <a:chExt cx="9192491" cy="3428048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D5AA4D0F-B5F7-45E7-9CFD-12CF5A839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150" t="8293" r="8995" b="13933"/>
            <a:stretch/>
          </p:blipFill>
          <p:spPr>
            <a:xfrm>
              <a:off x="0" y="1"/>
              <a:ext cx="3352800" cy="3424042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789F4D25-78F0-44DA-B27E-0C6C7F69D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016" t="8990" r="5499" b="16061"/>
            <a:stretch/>
          </p:blipFill>
          <p:spPr>
            <a:xfrm>
              <a:off x="3352800" y="-4005"/>
              <a:ext cx="5839691" cy="34280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769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881AA9E-DE66-4014-9AE8-87DDD9F27320}"/>
              </a:ext>
            </a:extLst>
          </p:cNvPr>
          <p:cNvGrpSpPr/>
          <p:nvPr/>
        </p:nvGrpSpPr>
        <p:grpSpPr>
          <a:xfrm>
            <a:off x="0" y="1"/>
            <a:ext cx="6096000" cy="3457628"/>
            <a:chOff x="0" y="0"/>
            <a:chExt cx="8877388" cy="5141558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77FC8D32-5790-4800-BA8D-940D0DE88C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0F0F0"/>
                </a:clrFrom>
                <a:clrTo>
                  <a:srgbClr val="F0F0F0">
                    <a:alpha val="0"/>
                  </a:srgbClr>
                </a:clrTo>
              </a:clrChange>
            </a:blip>
            <a:srcRect b="31034"/>
            <a:stretch/>
          </p:blipFill>
          <p:spPr>
            <a:xfrm>
              <a:off x="0" y="0"/>
              <a:ext cx="8877388" cy="4729655"/>
            </a:xfrm>
            <a:prstGeom prst="rect">
              <a:avLst/>
            </a:prstGeom>
          </p:spPr>
        </p:pic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2AED52A-B09E-4C95-B686-DE74C20A8AC5}"/>
                </a:ext>
              </a:extLst>
            </p:cNvPr>
            <p:cNvSpPr txBox="1"/>
            <p:nvPr/>
          </p:nvSpPr>
          <p:spPr>
            <a:xfrm>
              <a:off x="71645" y="4729655"/>
              <a:ext cx="8734096" cy="411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/>
                <a:t>  Avril N               Décembre N     Avril N+1        Décembre N+1   Avril N+2      Juillet N+2</a:t>
              </a:r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4D6590A4-C209-4008-8A50-0ADF0404A0DE}"/>
              </a:ext>
            </a:extLst>
          </p:cNvPr>
          <p:cNvPicPr/>
          <p:nvPr/>
        </p:nvPicPr>
        <p:blipFill rotWithShape="1">
          <a:blip r:embed="rId3"/>
          <a:srcRect l="3262" t="2866" r="1852" b="2058"/>
          <a:stretch/>
        </p:blipFill>
        <p:spPr bwMode="auto">
          <a:xfrm>
            <a:off x="6431280" y="0"/>
            <a:ext cx="5760720" cy="28428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4" name="Groupe 13">
            <a:extLst>
              <a:ext uri="{FF2B5EF4-FFF2-40B4-BE49-F238E27FC236}">
                <a16:creationId xmlns:a16="http://schemas.microsoft.com/office/drawing/2014/main" id="{8798CC11-C5AD-4474-BA47-12F60D0ED55A}"/>
              </a:ext>
            </a:extLst>
          </p:cNvPr>
          <p:cNvGrpSpPr/>
          <p:nvPr/>
        </p:nvGrpSpPr>
        <p:grpSpPr>
          <a:xfrm>
            <a:off x="0" y="5219699"/>
            <a:ext cx="5386705" cy="1638300"/>
            <a:chOff x="0" y="5219699"/>
            <a:chExt cx="5386705" cy="1638300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D5C0198F-2BE6-445A-BF3B-0A6333DB9694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" t="24875" r="1321" b="36750"/>
            <a:stretch/>
          </p:blipFill>
          <p:spPr bwMode="auto">
            <a:xfrm>
              <a:off x="0" y="5219699"/>
              <a:ext cx="5386705" cy="16383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14305EE7-8CED-459B-AE9B-4952AF5502D8}"/>
                </a:ext>
              </a:extLst>
            </p:cNvPr>
            <p:cNvGrpSpPr/>
            <p:nvPr/>
          </p:nvGrpSpPr>
          <p:grpSpPr>
            <a:xfrm>
              <a:off x="175578" y="5527991"/>
              <a:ext cx="4906645" cy="1021716"/>
              <a:chOff x="0" y="0"/>
              <a:chExt cx="4906982" cy="1021772"/>
            </a:xfrm>
          </p:grpSpPr>
          <p:sp>
            <p:nvSpPr>
              <p:cNvPr id="10" name="Zone de texte 39">
                <a:extLst>
                  <a:ext uri="{FF2B5EF4-FFF2-40B4-BE49-F238E27FC236}">
                    <a16:creationId xmlns:a16="http://schemas.microsoft.com/office/drawing/2014/main" id="{90D9FB3F-A36C-415E-8FCA-9E7AD66D298E}"/>
                  </a:ext>
                </a:extLst>
              </p:cNvPr>
              <p:cNvSpPr txBox="1"/>
              <p:nvPr/>
            </p:nvSpPr>
            <p:spPr>
              <a:xfrm>
                <a:off x="942109" y="290945"/>
                <a:ext cx="790042" cy="365760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CAN analyseur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PC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Zone de texte 42">
                <a:extLst>
                  <a:ext uri="{FF2B5EF4-FFF2-40B4-BE49-F238E27FC236}">
                    <a16:creationId xmlns:a16="http://schemas.microsoft.com/office/drawing/2014/main" id="{EBED2206-CC49-4A6A-8FBA-E684761D4AE3}"/>
                  </a:ext>
                </a:extLst>
              </p:cNvPr>
              <p:cNvSpPr txBox="1"/>
              <p:nvPr/>
            </p:nvSpPr>
            <p:spPr>
              <a:xfrm>
                <a:off x="2919845" y="0"/>
                <a:ext cx="664029" cy="471714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cartes avant et arrière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Zone de texte 41">
                <a:extLst>
                  <a:ext uri="{FF2B5EF4-FFF2-40B4-BE49-F238E27FC236}">
                    <a16:creationId xmlns:a16="http://schemas.microsoft.com/office/drawing/2014/main" id="{2466A99D-EB37-4C13-A9E0-7329D43EFF45}"/>
                  </a:ext>
                </a:extLst>
              </p:cNvPr>
              <p:cNvSpPr txBox="1"/>
              <p:nvPr/>
            </p:nvSpPr>
            <p:spPr>
              <a:xfrm>
                <a:off x="0" y="813954"/>
                <a:ext cx="605081" cy="207818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MK3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Zone de texte 43">
                <a:extLst>
                  <a:ext uri="{FF2B5EF4-FFF2-40B4-BE49-F238E27FC236}">
                    <a16:creationId xmlns:a16="http://schemas.microsoft.com/office/drawing/2014/main" id="{6C21D21D-98F9-42FE-B5BC-5A8492664512}"/>
                  </a:ext>
                </a:extLst>
              </p:cNvPr>
              <p:cNvSpPr txBox="1"/>
              <p:nvPr/>
            </p:nvSpPr>
            <p:spPr>
              <a:xfrm>
                <a:off x="4319154" y="616527"/>
                <a:ext cx="587828" cy="213755"/>
              </a:xfrm>
              <a:prstGeom prst="rect">
                <a:avLst/>
              </a:prstGeom>
              <a:solidFill>
                <a:schemeClr val="lt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Vers ECU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16" name="Image 15" descr="Une image contenant LEGO&#10;&#10;Description générée automatiquement">
            <a:extLst>
              <a:ext uri="{FF2B5EF4-FFF2-40B4-BE49-F238E27FC236}">
                <a16:creationId xmlns:a16="http://schemas.microsoft.com/office/drawing/2014/main" id="{ACD22414-EDEA-48C8-9C21-F227D8DE3B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024" y="3180630"/>
            <a:ext cx="3691976" cy="369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61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extérieur, moto, terrain, personne&#10;&#10;Description générée automatiquement">
            <a:extLst>
              <a:ext uri="{FF2B5EF4-FFF2-40B4-BE49-F238E27FC236}">
                <a16:creationId xmlns:a16="http://schemas.microsoft.com/office/drawing/2014/main" id="{2C4495E6-B148-4555-BB79-DDDF3F7CE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7" t="16250" r="19755" b="19305"/>
          <a:stretch/>
        </p:blipFill>
        <p:spPr>
          <a:xfrm>
            <a:off x="6515100" y="2438399"/>
            <a:ext cx="5676900" cy="441960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2B884A3B-F18D-4014-A245-CFD3F9ED5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32566" cy="167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29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154D7B36-1BEA-43A4-9005-1A7FA50D9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34290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C98ED24-F6B4-4DB9-8586-31CF81F06B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363"/>
          <a:stretch/>
        </p:blipFill>
        <p:spPr>
          <a:xfrm>
            <a:off x="6697980" y="0"/>
            <a:ext cx="5494020" cy="343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2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DD1078F-3982-4B92-AE2A-69CA42623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8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76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0C734DA4-6018-4840-A159-51D13E718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9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932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7486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34</Words>
  <Application>Microsoft Office PowerPoint</Application>
  <PresentationFormat>Grand écran</PresentationFormat>
  <Paragraphs>6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Rodriguez</dc:creator>
  <cp:lastModifiedBy>Arthur Rodriguez</cp:lastModifiedBy>
  <cp:revision>20</cp:revision>
  <dcterms:created xsi:type="dcterms:W3CDTF">2019-06-02T09:22:43Z</dcterms:created>
  <dcterms:modified xsi:type="dcterms:W3CDTF">2019-06-06T18:20:37Z</dcterms:modified>
</cp:coreProperties>
</file>

<file path=docProps/thumbnail.jpeg>
</file>